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64937190-EF51-4970-8AA4-5214BBDF4092}" type="datetimeFigureOut">
              <a:rPr lang="en-US" smtClean="0"/>
              <a:t>1/27/2010</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69CE5C7-CB4F-4213-B001-B09C18077BC2}"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937190-EF51-4970-8AA4-5214BBDF4092}" type="datetimeFigureOut">
              <a:rPr lang="en-US" smtClean="0"/>
              <a:t>1/27/2010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9CE5C7-CB4F-4213-B001-B09C18077BC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937190-EF51-4970-8AA4-5214BBDF4092}" type="datetimeFigureOut">
              <a:rPr lang="en-US" smtClean="0"/>
              <a:t>1/27/2010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69CE5C7-CB4F-4213-B001-B09C18077BC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64937190-EF51-4970-8AA4-5214BBDF4092}" type="datetimeFigureOut">
              <a:rPr lang="en-US" smtClean="0"/>
              <a:t>1/27/2010</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469CE5C7-CB4F-4213-B001-B09C18077BC2}"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64937190-EF51-4970-8AA4-5214BBDF4092}" type="datetimeFigureOut">
              <a:rPr lang="en-US" smtClean="0"/>
              <a:t>1/27/2010</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469CE5C7-CB4F-4213-B001-B09C18077BC2}" type="slidenum">
              <a:rPr lang="en-US" smtClean="0"/>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64937190-EF51-4970-8AA4-5214BBDF4092}" type="datetimeFigureOut">
              <a:rPr lang="en-US" smtClean="0"/>
              <a:t>1/27/2010</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469CE5C7-CB4F-4213-B001-B09C18077BC2}"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64937190-EF51-4970-8AA4-5214BBDF4092}" type="datetimeFigureOut">
              <a:rPr lang="en-US" smtClean="0"/>
              <a:t>1/27/2010</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469CE5C7-CB4F-4213-B001-B09C18077BC2}"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4937190-EF51-4970-8AA4-5214BBDF4092}" type="datetimeFigureOut">
              <a:rPr lang="en-US" smtClean="0"/>
              <a:t>1/27/2010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69CE5C7-CB4F-4213-B001-B09C18077BC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64937190-EF51-4970-8AA4-5214BBDF4092}" type="datetimeFigureOut">
              <a:rPr lang="en-US" smtClean="0"/>
              <a:t>1/27/2010</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469CE5C7-CB4F-4213-B001-B09C18077BC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64937190-EF51-4970-8AA4-5214BBDF4092}" type="datetimeFigureOut">
              <a:rPr lang="en-US" smtClean="0"/>
              <a:t>1/27/2010</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469CE5C7-CB4F-4213-B001-B09C18077BC2}"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64937190-EF51-4970-8AA4-5214BBDF4092}" type="datetimeFigureOut">
              <a:rPr lang="en-US" smtClean="0"/>
              <a:t>1/27/2010</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469CE5C7-CB4F-4213-B001-B09C18077BC2}"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64937190-EF51-4970-8AA4-5214BBDF4092}" type="datetimeFigureOut">
              <a:rPr lang="en-US" smtClean="0"/>
              <a:t>1/27/2010</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69CE5C7-CB4F-4213-B001-B09C18077BC2}"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Sir Isaac Newton</a:t>
            </a:r>
            <a:endParaRPr lang="en-US" dirty="0"/>
          </a:p>
        </p:txBody>
      </p:sp>
      <p:sp>
        <p:nvSpPr>
          <p:cNvPr id="3" name="Subtitle 2"/>
          <p:cNvSpPr>
            <a:spLocks noGrp="1"/>
          </p:cNvSpPr>
          <p:nvPr>
            <p:ph type="subTitle" idx="1"/>
          </p:nvPr>
        </p:nvSpPr>
        <p:spPr/>
        <p:txBody>
          <a:bodyPr/>
          <a:lstStyle/>
          <a:p>
            <a:r>
              <a:rPr lang="en-US" dirty="0" smtClean="0"/>
              <a:t>By: Ruqaiyah Lash</a:t>
            </a:r>
            <a:endParaRPr lang="en-US" dirty="0"/>
          </a:p>
        </p:txBody>
      </p:sp>
      <p:pic>
        <p:nvPicPr>
          <p:cNvPr id="4" name="Picture 3" descr="newton.jpg"/>
          <p:cNvPicPr>
            <a:picLocks noChangeAspect="1"/>
          </p:cNvPicPr>
          <p:nvPr/>
        </p:nvPicPr>
        <p:blipFill>
          <a:blip r:embed="rId2"/>
          <a:stretch>
            <a:fillRect/>
          </a:stretch>
        </p:blipFill>
        <p:spPr>
          <a:xfrm rot="1580792">
            <a:off x="791843" y="596221"/>
            <a:ext cx="2381250" cy="3095625"/>
          </a:xfrm>
          <a:prstGeom prst="rect">
            <a:avLst/>
          </a:prstGeom>
        </p:spPr>
      </p:pic>
      <p:pic>
        <p:nvPicPr>
          <p:cNvPr id="5" name="Picture 4" descr="newton_isaac_01.jpg"/>
          <p:cNvPicPr>
            <a:picLocks noChangeAspect="1"/>
          </p:cNvPicPr>
          <p:nvPr/>
        </p:nvPicPr>
        <p:blipFill>
          <a:blip r:embed="rId3"/>
          <a:stretch>
            <a:fillRect/>
          </a:stretch>
        </p:blipFill>
        <p:spPr>
          <a:xfrm rot="20348096">
            <a:off x="352167" y="4207099"/>
            <a:ext cx="2072640" cy="2359152"/>
          </a:xfrm>
          <a:prstGeom prst="rect">
            <a:avLst/>
          </a:prstGeom>
        </p:spPr>
      </p:pic>
      <p:pic>
        <p:nvPicPr>
          <p:cNvPr id="6" name="Picture 5" descr="hsc%203.jpg"/>
          <p:cNvPicPr>
            <a:picLocks noChangeAspect="1"/>
          </p:cNvPicPr>
          <p:nvPr/>
        </p:nvPicPr>
        <p:blipFill>
          <a:blip r:embed="rId4"/>
          <a:stretch>
            <a:fillRect/>
          </a:stretch>
        </p:blipFill>
        <p:spPr>
          <a:xfrm>
            <a:off x="3505200" y="3276600"/>
            <a:ext cx="3390900" cy="333438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Newton’s 3 Laws of Motion </a:t>
            </a:r>
            <a:endParaRPr lang="en-US" dirty="0"/>
          </a:p>
        </p:txBody>
      </p:sp>
      <p:sp>
        <p:nvSpPr>
          <p:cNvPr id="3" name="Content Placeholder 2"/>
          <p:cNvSpPr>
            <a:spLocks noGrp="1"/>
          </p:cNvSpPr>
          <p:nvPr>
            <p:ph idx="1"/>
          </p:nvPr>
        </p:nvSpPr>
        <p:spPr/>
        <p:txBody>
          <a:bodyPr/>
          <a:lstStyle/>
          <a:p>
            <a:r>
              <a:rPr lang="en-US" dirty="0" smtClean="0"/>
              <a:t>Law 1:</a:t>
            </a:r>
          </a:p>
          <a:p>
            <a:pPr lvl="1"/>
            <a:r>
              <a:rPr lang="en-US" sz="1800" b="1" dirty="0" smtClean="0">
                <a:latin typeface="Georgia" pitchFamily="18" charset="0"/>
              </a:rPr>
              <a:t>Every object in a state of uniform motion tends to remain in that state of motion unless an external force is applied to it. </a:t>
            </a:r>
            <a:endParaRPr lang="en-US" sz="1800" b="1" dirty="0" smtClean="0">
              <a:latin typeface="Georgia" pitchFamily="18" charset="0"/>
            </a:endParaRPr>
          </a:p>
          <a:p>
            <a:r>
              <a:rPr lang="en-US" dirty="0" smtClean="0"/>
              <a:t>Law 2</a:t>
            </a:r>
            <a:r>
              <a:rPr lang="en-US" b="1" dirty="0" smtClean="0"/>
              <a:t>:</a:t>
            </a:r>
          </a:p>
          <a:p>
            <a:pPr lvl="1"/>
            <a:r>
              <a:rPr lang="en-US" sz="1800" b="1" dirty="0" smtClean="0">
                <a:latin typeface="Georgia" pitchFamily="18" charset="0"/>
              </a:rPr>
              <a:t>The relationship between an object's mass </a:t>
            </a:r>
            <a:r>
              <a:rPr lang="en-US" sz="1800" b="1" i="1" dirty="0" smtClean="0">
                <a:latin typeface="Georgia" pitchFamily="18" charset="0"/>
              </a:rPr>
              <a:t>m</a:t>
            </a:r>
            <a:r>
              <a:rPr lang="en-US" sz="1800" b="1" dirty="0" smtClean="0">
                <a:latin typeface="Georgia" pitchFamily="18" charset="0"/>
              </a:rPr>
              <a:t>, its acceleration a, and the applied force </a:t>
            </a:r>
            <a:r>
              <a:rPr lang="en-US" sz="1800" b="1" i="1" dirty="0" smtClean="0">
                <a:latin typeface="Georgia" pitchFamily="18" charset="0"/>
              </a:rPr>
              <a:t>F</a:t>
            </a:r>
            <a:r>
              <a:rPr lang="en-US" sz="1800" b="1" dirty="0" smtClean="0">
                <a:latin typeface="Georgia" pitchFamily="18" charset="0"/>
              </a:rPr>
              <a:t> is </a:t>
            </a:r>
            <a:r>
              <a:rPr lang="en-US" sz="1800" b="1" i="1" dirty="0" smtClean="0">
                <a:latin typeface="Georgia" pitchFamily="18" charset="0"/>
              </a:rPr>
              <a:t>F = ma</a:t>
            </a:r>
            <a:r>
              <a:rPr lang="en-US" sz="1800" b="1" dirty="0" smtClean="0">
                <a:latin typeface="Georgia" pitchFamily="18" charset="0"/>
              </a:rPr>
              <a:t>. Acceleration and force are vectors </a:t>
            </a:r>
            <a:r>
              <a:rPr lang="en-US" sz="1800" b="1" dirty="0" smtClean="0">
                <a:latin typeface="Georgia" pitchFamily="18" charset="0"/>
              </a:rPr>
              <a:t>in </a:t>
            </a:r>
            <a:r>
              <a:rPr lang="en-US" sz="1800" b="1" dirty="0" smtClean="0">
                <a:latin typeface="Georgia" pitchFamily="18" charset="0"/>
              </a:rPr>
              <a:t>this law the direction of the force vector is the same as the direction of the acceleration vector. </a:t>
            </a:r>
            <a:endParaRPr lang="en-US" sz="1800" b="1" dirty="0" smtClean="0">
              <a:latin typeface="Georgia" pitchFamily="18" charset="0"/>
            </a:endParaRPr>
          </a:p>
          <a:p>
            <a:r>
              <a:rPr lang="en-US" dirty="0" smtClean="0"/>
              <a:t>Law 3:</a:t>
            </a:r>
          </a:p>
          <a:p>
            <a:pPr lvl="1"/>
            <a:r>
              <a:rPr lang="en-US" sz="1800" b="1" dirty="0" smtClean="0"/>
              <a:t>For </a:t>
            </a:r>
            <a:r>
              <a:rPr lang="en-US" sz="1800" b="1" dirty="0" smtClean="0"/>
              <a:t>every action there is an equal and opposite reaction. </a:t>
            </a:r>
            <a:endParaRPr lang="en-US" sz="1800" dirty="0">
              <a:latin typeface="Georgia"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Newton’s First Law</a:t>
            </a:r>
            <a:endParaRPr lang="en-US" dirty="0"/>
          </a:p>
        </p:txBody>
      </p:sp>
      <p:pic>
        <p:nvPicPr>
          <p:cNvPr id="4" name="Content Placeholder 3" descr="m1m2.jpg"/>
          <p:cNvPicPr>
            <a:picLocks noGrp="1" noChangeAspect="1"/>
          </p:cNvPicPr>
          <p:nvPr>
            <p:ph idx="1"/>
          </p:nvPr>
        </p:nvPicPr>
        <p:blipFill>
          <a:blip r:embed="rId2"/>
          <a:stretch>
            <a:fillRect/>
          </a:stretch>
        </p:blipFill>
        <p:spPr>
          <a:xfrm>
            <a:off x="2349500" y="2816225"/>
            <a:ext cx="4445000" cy="27051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Newton’s Second Law</a:t>
            </a:r>
            <a:endParaRPr lang="en-US" dirty="0"/>
          </a:p>
        </p:txBody>
      </p:sp>
      <p:pic>
        <p:nvPicPr>
          <p:cNvPr id="4" name="Content Placeholder 3" descr="PT-01-015.jpg"/>
          <p:cNvPicPr>
            <a:picLocks noGrp="1" noChangeAspect="1"/>
          </p:cNvPicPr>
          <p:nvPr>
            <p:ph idx="1"/>
          </p:nvPr>
        </p:nvPicPr>
        <p:blipFill>
          <a:blip r:embed="rId2"/>
          <a:stretch>
            <a:fillRect/>
          </a:stretch>
        </p:blipFill>
        <p:spPr>
          <a:xfrm>
            <a:off x="2771775" y="2511425"/>
            <a:ext cx="3600450" cy="33147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Newton’s Third Law</a:t>
            </a:r>
            <a:endParaRPr lang="en-US" dirty="0"/>
          </a:p>
        </p:txBody>
      </p:sp>
      <p:pic>
        <p:nvPicPr>
          <p:cNvPr id="4" name="Content Placeholder 3" descr="newton.gif"/>
          <p:cNvPicPr>
            <a:picLocks noGrp="1" noChangeAspect="1"/>
          </p:cNvPicPr>
          <p:nvPr>
            <p:ph idx="1"/>
          </p:nvPr>
        </p:nvPicPr>
        <p:blipFill>
          <a:blip r:embed="rId2"/>
          <a:stretch>
            <a:fillRect/>
          </a:stretch>
        </p:blipFill>
        <p:spPr>
          <a:xfrm>
            <a:off x="2695575" y="2058987"/>
            <a:ext cx="3752850" cy="4219575"/>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This Helped Physics ?</a:t>
            </a:r>
            <a:endParaRPr lang="en-US" dirty="0"/>
          </a:p>
        </p:txBody>
      </p:sp>
      <p:sp>
        <p:nvSpPr>
          <p:cNvPr id="3" name="Content Placeholder 2"/>
          <p:cNvSpPr>
            <a:spLocks noGrp="1"/>
          </p:cNvSpPr>
          <p:nvPr>
            <p:ph idx="1"/>
          </p:nvPr>
        </p:nvSpPr>
        <p:spPr/>
        <p:txBody>
          <a:bodyPr>
            <a:normAutofit/>
          </a:bodyPr>
          <a:lstStyle/>
          <a:p>
            <a:r>
              <a:rPr lang="en-US" sz="2000" dirty="0" smtClean="0"/>
              <a:t>Newton's laws were verified by experiment and observation for over 200 years, and they are excellent approximations at the scales and speeds of everyday life. Newton's laws of motion, together with his law of </a:t>
            </a:r>
            <a:r>
              <a:rPr lang="en-US" sz="2000" dirty="0" smtClean="0"/>
              <a:t>universal gravitation and </a:t>
            </a:r>
            <a:r>
              <a:rPr lang="en-US" sz="2000" dirty="0" smtClean="0"/>
              <a:t>the mathematical techniques </a:t>
            </a:r>
            <a:r>
              <a:rPr lang="en-US" sz="2000" dirty="0" smtClean="0"/>
              <a:t>of calculus and physics, provide explanations on our life's physical phenomena's.</a:t>
            </a:r>
            <a:endParaRPr lang="en-US" sz="2000" dirty="0" smtClean="0"/>
          </a:p>
          <a:p>
            <a:r>
              <a:rPr lang="en-US" sz="2000" dirty="0" smtClean="0"/>
              <a:t>These laws describe the relationship between the forces acting on a body and the </a:t>
            </a:r>
            <a:r>
              <a:rPr lang="en-US" sz="2000" dirty="0" smtClean="0"/>
              <a:t>motion of </a:t>
            </a:r>
            <a:r>
              <a:rPr lang="en-US" sz="2000" dirty="0" smtClean="0"/>
              <a:t>that </a:t>
            </a:r>
            <a:r>
              <a:rPr lang="en-US" sz="2000" dirty="0" smtClean="0"/>
              <a:t>body</a:t>
            </a:r>
          </a:p>
          <a:p>
            <a:r>
              <a:rPr lang="en-US" sz="2000" dirty="0" smtClean="0"/>
              <a:t>Without Newton’s laws on motion, we would have not have made as many accomplishments in our history; such as aircrafts and shuttles into outer space. </a:t>
            </a:r>
            <a:endParaRPr lang="en-US"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37</TotalTime>
  <Words>220</Words>
  <Application>Microsoft Office PowerPoint</Application>
  <PresentationFormat>On-screen Show (4:3)</PresentationFormat>
  <Paragraphs>16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Verve</vt:lpstr>
      <vt:lpstr>Sir Isaac Newton</vt:lpstr>
      <vt:lpstr>Newton’s 3 Laws of Motion </vt:lpstr>
      <vt:lpstr>Newton’s First Law</vt:lpstr>
      <vt:lpstr>Newton’s Second Law</vt:lpstr>
      <vt:lpstr>Newton’s Third Law</vt:lpstr>
      <vt:lpstr>How This Helped Physics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 Isaac Newton</dc:title>
  <dc:creator>Ruqaiyah Sabria Lash</dc:creator>
  <cp:lastModifiedBy>Ruqaiyah Sabria Lash</cp:lastModifiedBy>
  <cp:revision>4</cp:revision>
  <dcterms:created xsi:type="dcterms:W3CDTF">2010-01-27T20:16:33Z</dcterms:created>
  <dcterms:modified xsi:type="dcterms:W3CDTF">2010-01-27T20:54:12Z</dcterms:modified>
</cp:coreProperties>
</file>